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61" r:id="rId2"/>
    <p:sldId id="275" r:id="rId3"/>
    <p:sldId id="277" r:id="rId4"/>
    <p:sldId id="276" r:id="rId5"/>
    <p:sldId id="263" r:id="rId6"/>
    <p:sldId id="264" r:id="rId7"/>
    <p:sldId id="265" r:id="rId8"/>
    <p:sldId id="266" r:id="rId9"/>
    <p:sldId id="278" r:id="rId10"/>
    <p:sldId id="280" r:id="rId11"/>
    <p:sldId id="279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50" d="100"/>
          <a:sy n="50" d="100"/>
        </p:scale>
        <p:origin x="48" y="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wav>
</file>

<file path=ppt/media/media2.mov>
</file>

<file path=ppt/media/media3.wav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C9D545-08C6-4661-9543-EAC7725958CF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710C6-070D-4A1C-8C8C-B00D76A0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8/19/2022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3993-9B79-4257-AD96-1B08875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1EBF9-7AD2-40B4-B3C3-96D550D06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21198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853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9EC5BD8-6B82-4EDE-B2B5-7F22D409206A}"/>
              </a:ext>
            </a:extLst>
          </p:cNvPr>
          <p:cNvSpPr/>
          <p:nvPr/>
        </p:nvSpPr>
        <p:spPr>
          <a:xfrm>
            <a:off x="4591988" y="2533650"/>
            <a:ext cx="2457450" cy="17907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socialreward">
            <a:hlinkClick r:id="" action="ppaction://media"/>
            <a:extLst>
              <a:ext uri="{FF2B5EF4-FFF2-40B4-BE49-F238E27FC236}">
                <a16:creationId xmlns:a16="http://schemas.microsoft.com/office/drawing/2014/main" id="{CDF0485B-74E8-4326-ABC6-C878A2B9B72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7436" y="1306739"/>
            <a:ext cx="11997128" cy="7613426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41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F3993-9B79-4257-AD96-1B088756D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61EBF9-7AD2-40B4-B3C3-96D550D06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571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219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46EE5EE-749B-4344-9FC1-6D75EE1F30DE}"/>
              </a:ext>
            </a:extLst>
          </p:cNvPr>
          <p:cNvSpPr/>
          <p:nvPr/>
        </p:nvSpPr>
        <p:spPr>
          <a:xfrm>
            <a:off x="4460875" y="2533650"/>
            <a:ext cx="2457450" cy="179070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811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frogvideo">
            <a:hlinkClick r:id="" action="ppaction://media"/>
            <a:extLst>
              <a:ext uri="{FF2B5EF4-FFF2-40B4-BE49-F238E27FC236}">
                <a16:creationId xmlns:a16="http://schemas.microsoft.com/office/drawing/2014/main" id="{5BAAA472-87F0-4F9B-80FE-37AF0C98875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284813" y="2443397"/>
            <a:ext cx="1247681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1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5839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915</TotalTime>
  <Words>7</Words>
  <Application>Microsoft Office PowerPoint</Application>
  <PresentationFormat>Widescreen</PresentationFormat>
  <Paragraphs>6</Paragraphs>
  <Slides>15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Kanwal</cp:lastModifiedBy>
  <cp:revision>41</cp:revision>
  <dcterms:created xsi:type="dcterms:W3CDTF">2022-07-08T15:21:05Z</dcterms:created>
  <dcterms:modified xsi:type="dcterms:W3CDTF">2022-08-19T20:55:12Z</dcterms:modified>
</cp:coreProperties>
</file>

<file path=docProps/thumbnail.jpeg>
</file>